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12192000" cy="16256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7" d="100"/>
          <a:sy n="37" d="100"/>
        </p:scale>
        <p:origin x="24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7D9-E3E4-44D9-AED4-4E13D9DBB0D3}" type="datetimeFigureOut">
              <a:rPr lang="cs-CZ" smtClean="0"/>
              <a:t>26.2.2021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F759-5B6A-4841-8C1A-302E369AD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9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7D9-E3E4-44D9-AED4-4E13D9DBB0D3}" type="datetimeFigureOut">
              <a:rPr lang="cs-CZ" smtClean="0"/>
              <a:t>26.2.2021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F759-5B6A-4841-8C1A-302E369AD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65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7D9-E3E4-44D9-AED4-4E13D9DBB0D3}" type="datetimeFigureOut">
              <a:rPr lang="cs-CZ" smtClean="0"/>
              <a:t>26.2.2021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F759-5B6A-4841-8C1A-302E369AD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44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7D9-E3E4-44D9-AED4-4E13D9DBB0D3}" type="datetimeFigureOut">
              <a:rPr lang="cs-CZ" smtClean="0"/>
              <a:t>26.2.2021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F759-5B6A-4841-8C1A-302E369AD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85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7D9-E3E4-44D9-AED4-4E13D9DBB0D3}" type="datetimeFigureOut">
              <a:rPr lang="cs-CZ" smtClean="0"/>
              <a:t>26.2.2021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F759-5B6A-4841-8C1A-302E369AD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21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7D9-E3E4-44D9-AED4-4E13D9DBB0D3}" type="datetimeFigureOut">
              <a:rPr lang="cs-CZ" smtClean="0"/>
              <a:t>26.2.2021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F759-5B6A-4841-8C1A-302E369AD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15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7D9-E3E4-44D9-AED4-4E13D9DBB0D3}" type="datetimeFigureOut">
              <a:rPr lang="cs-CZ" smtClean="0"/>
              <a:t>26.2.2021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F759-5B6A-4841-8C1A-302E369AD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03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7D9-E3E4-44D9-AED4-4E13D9DBB0D3}" type="datetimeFigureOut">
              <a:rPr lang="cs-CZ" smtClean="0"/>
              <a:t>26.2.2021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F759-5B6A-4841-8C1A-302E369AD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46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7D9-E3E4-44D9-AED4-4E13D9DBB0D3}" type="datetimeFigureOut">
              <a:rPr lang="cs-CZ" smtClean="0"/>
              <a:t>26.2.2021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F759-5B6A-4841-8C1A-302E369AD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089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7D9-E3E4-44D9-AED4-4E13D9DBB0D3}" type="datetimeFigureOut">
              <a:rPr lang="cs-CZ" smtClean="0"/>
              <a:t>26.2.2021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F759-5B6A-4841-8C1A-302E369AD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28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7D9-E3E4-44D9-AED4-4E13D9DBB0D3}" type="datetimeFigureOut">
              <a:rPr lang="cs-CZ" smtClean="0"/>
              <a:t>26.2.2021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F759-5B6A-4841-8C1A-302E369AD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13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A07D9-E3E4-44D9-AED4-4E13D9DBB0D3}" type="datetimeFigureOut">
              <a:rPr lang="cs-CZ" smtClean="0"/>
              <a:t>26.2.2021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8F759-5B6A-4841-8C1A-302E369AD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07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2454B02F-AB67-428C-A25E-8627EA36C70F}"/>
              </a:ext>
            </a:extLst>
          </p:cNvPr>
          <p:cNvSpPr/>
          <p:nvPr/>
        </p:nvSpPr>
        <p:spPr>
          <a:xfrm>
            <a:off x="263236" y="1371600"/>
            <a:ext cx="914400" cy="14671963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F815B75-31D8-4884-BD8C-307D0C9ABE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05" y="52552"/>
            <a:ext cx="1196261" cy="1319048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D277A3D0-2D86-426F-A6B7-C3984EF6EB9E}"/>
              </a:ext>
            </a:extLst>
          </p:cNvPr>
          <p:cNvSpPr txBox="1"/>
          <p:nvPr/>
        </p:nvSpPr>
        <p:spPr>
          <a:xfrm>
            <a:off x="4432179" y="454119"/>
            <a:ext cx="5571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Katalogový list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27BEA3C-C7B7-4FCF-A0DD-B690C41A4E1C}"/>
              </a:ext>
            </a:extLst>
          </p:cNvPr>
          <p:cNvSpPr txBox="1"/>
          <p:nvPr/>
        </p:nvSpPr>
        <p:spPr>
          <a:xfrm>
            <a:off x="1906954" y="11680612"/>
            <a:ext cx="809646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Fira Sans Light"/>
              </a:rPr>
              <a:t>Technické parametry</a:t>
            </a:r>
            <a:r>
              <a:rPr lang="en-US" sz="44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Fira Sans Light"/>
              </a:rPr>
              <a:t> </a:t>
            </a:r>
            <a:endParaRPr lang="cs-CZ" sz="4400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Materiál: Měď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Hmotnost: 0,08 kg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3B8F2551-BB35-49F7-828D-EA984088ACC9}"/>
              </a:ext>
            </a:extLst>
          </p:cNvPr>
          <p:cNvSpPr txBox="1"/>
          <p:nvPr/>
        </p:nvSpPr>
        <p:spPr>
          <a:xfrm>
            <a:off x="1177636" y="14441305"/>
            <a:ext cx="43765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B050"/>
                </a:solidFill>
              </a:rPr>
              <a:t>Esko spol. s r.o. </a:t>
            </a:r>
          </a:p>
          <a:p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Praha 5, Jinonická 80, 15800 CZ</a:t>
            </a:r>
          </a:p>
          <a:p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IČO: 60471999</a:t>
            </a:r>
          </a:p>
          <a:p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DIČ: CZ60471999</a:t>
            </a:r>
          </a:p>
          <a:p>
            <a:endParaRPr lang="cs-CZ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246AA77-4809-4959-9C97-0A7D62B2502E}"/>
              </a:ext>
            </a:extLst>
          </p:cNvPr>
          <p:cNvSpPr txBox="1"/>
          <p:nvPr/>
        </p:nvSpPr>
        <p:spPr>
          <a:xfrm>
            <a:off x="1318566" y="1518040"/>
            <a:ext cx="10610197" cy="707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Svorka proudová na trolej - malá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BD590EA-1BFE-4031-A56B-6532A4CC32EB}"/>
              </a:ext>
            </a:extLst>
          </p:cNvPr>
          <p:cNvSpPr txBox="1"/>
          <p:nvPr/>
        </p:nvSpPr>
        <p:spPr>
          <a:xfrm>
            <a:off x="1520875" y="3035664"/>
            <a:ext cx="2844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Objednací číslo: 0163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763F894-22A1-43D9-82C3-889B0C437C0D}"/>
              </a:ext>
            </a:extLst>
          </p:cNvPr>
          <p:cNvSpPr txBox="1"/>
          <p:nvPr/>
        </p:nvSpPr>
        <p:spPr>
          <a:xfrm>
            <a:off x="8444412" y="14843234"/>
            <a:ext cx="34843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Email: info@esko-praha.cz</a:t>
            </a:r>
          </a:p>
          <a:p>
            <a:r>
              <a:rPr lang="cs-CZ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Phone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+420257290280</a:t>
            </a:r>
          </a:p>
          <a:p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www.esko-praha.cz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2DCF76ED-DDF9-426C-94A9-39C47177CD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896" y="7331578"/>
            <a:ext cx="5077534" cy="3886742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114DA2CA-291D-4B49-A61B-0A43C18EEE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531" y="3801029"/>
            <a:ext cx="9388265" cy="388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6878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59</Words>
  <Application>Microsoft Office PowerPoint</Application>
  <PresentationFormat>Vlastní</PresentationFormat>
  <Paragraphs>14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Fira Sans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Oto Fridrich - Esko</dc:creator>
  <cp:lastModifiedBy>Oto Fridrich - Esko</cp:lastModifiedBy>
  <cp:revision>11</cp:revision>
  <cp:lastPrinted>2020-11-27T13:18:35Z</cp:lastPrinted>
  <dcterms:created xsi:type="dcterms:W3CDTF">2020-11-27T10:42:00Z</dcterms:created>
  <dcterms:modified xsi:type="dcterms:W3CDTF">2021-02-26T09:11:30Z</dcterms:modified>
</cp:coreProperties>
</file>